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30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09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81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98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21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85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04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85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59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4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56D5-5B82-46F4-9295-52374D033A57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1617-0D04-4A95-8DD0-ACF976CE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96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maps/search/1400+Locust+St.,Pittsburgh,PA+15219/data=!4m2!2m1!4b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garciajg\AppData\Local\Microsoft\Windows\Temporary Internet Files\Content.IE5\Z275FURC\Pulled-in-too-many-directions1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4535" y="152400"/>
            <a:ext cx="79349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rgbClr val="92D050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Directions to UPMC Mercy </a:t>
            </a:r>
            <a:br>
              <a:rPr lang="en-US" sz="5400" b="1" cap="none" spc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Conference Room</a:t>
            </a:r>
            <a:endParaRPr lang="en-US" sz="5400" b="1" cap="none" spc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7866" y="5105400"/>
            <a:ext cx="3335867" cy="155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7144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76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UPMC Mercy Hospital address: 1400 Locust Street, Pittsburgh 15219</a:t>
            </a:r>
          </a:p>
          <a:p>
            <a:r>
              <a:rPr lang="en-US" sz="1600" dirty="0" smtClean="0"/>
              <a:t>Link to google directions: </a:t>
            </a:r>
            <a:r>
              <a:rPr lang="en-US" sz="1600" dirty="0" smtClean="0">
                <a:hlinkClick r:id="rId2"/>
              </a:rPr>
              <a:t>https://www.google.com/maps/search/1400+Locust+St.,Pittsburgh,PA+15219/data=!4m2!2m1!4b1</a:t>
            </a:r>
            <a:endParaRPr lang="en-US" sz="1600" dirty="0" smtClean="0"/>
          </a:p>
          <a:p>
            <a:r>
              <a:rPr lang="en-US" sz="1600" dirty="0" smtClean="0"/>
              <a:t>You will enter garage on corner of Locust Street and Stevenson Street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265096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398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9637"/>
            <a:ext cx="7543799" cy="439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840923" y="239637"/>
            <a:ext cx="609600" cy="554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6068" y="1752600"/>
            <a:ext cx="765464" cy="6224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064328" y="880410"/>
            <a:ext cx="168564" cy="9022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76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Park in parking garage located on Locust street across from hospital</a:t>
            </a:r>
          </a:p>
          <a:p>
            <a:r>
              <a:rPr lang="en-US" sz="1600" dirty="0" smtClean="0"/>
              <a:t>Take garage elevator to </a:t>
            </a:r>
            <a:r>
              <a:rPr lang="en-US" sz="1600" b="1" dirty="0" smtClean="0"/>
              <a:t>Level D </a:t>
            </a:r>
            <a:r>
              <a:rPr lang="en-US" sz="1600" dirty="0" smtClean="0"/>
              <a:t>which will bring you to the walkover bridge</a:t>
            </a:r>
          </a:p>
          <a:p>
            <a:r>
              <a:rPr lang="en-US" sz="1600" dirty="0" smtClean="0"/>
              <a:t>This brings you to level 1 of the hospital</a:t>
            </a:r>
          </a:p>
          <a:p>
            <a:r>
              <a:rPr lang="en-US" sz="1600" dirty="0" smtClean="0"/>
              <a:t>Go straight ahead to the </a:t>
            </a:r>
            <a:r>
              <a:rPr lang="en-US" sz="1600" b="1" dirty="0" smtClean="0">
                <a:solidFill>
                  <a:srgbClr val="7030A0"/>
                </a:solidFill>
              </a:rPr>
              <a:t>Purple</a:t>
            </a:r>
            <a:r>
              <a:rPr lang="en-US" sz="1600" dirty="0" smtClean="0"/>
              <a:t> elevators</a:t>
            </a:r>
          </a:p>
          <a:p>
            <a:r>
              <a:rPr lang="en-US" sz="1600" dirty="0" smtClean="0"/>
              <a:t>Take </a:t>
            </a:r>
            <a:r>
              <a:rPr lang="en-US" sz="1600" b="1" dirty="0" smtClean="0">
                <a:solidFill>
                  <a:srgbClr val="7030A0"/>
                </a:solidFill>
              </a:rPr>
              <a:t>Purple</a:t>
            </a:r>
            <a:r>
              <a:rPr lang="en-US" sz="1600" dirty="0" smtClean="0"/>
              <a:t> elevators to level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59523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3763" y="237668"/>
            <a:ext cx="7183438" cy="433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781556" y="1143000"/>
            <a:ext cx="609600" cy="6153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28282" y="1600200"/>
            <a:ext cx="914400" cy="494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-Up Arrow 3"/>
          <p:cNvSpPr/>
          <p:nvPr/>
        </p:nvSpPr>
        <p:spPr>
          <a:xfrm rot="5400000">
            <a:off x="2244725" y="1744321"/>
            <a:ext cx="566397" cy="278153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57200" y="4953000"/>
            <a:ext cx="8229600" cy="1676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Head to the </a:t>
            </a:r>
            <a:r>
              <a:rPr lang="en-US" sz="1600" b="1" dirty="0" smtClean="0"/>
              <a:t>right</a:t>
            </a:r>
            <a:r>
              <a:rPr lang="en-US" sz="1600" dirty="0" smtClean="0"/>
              <a:t> when you get off the elevator</a:t>
            </a:r>
          </a:p>
          <a:p>
            <a:r>
              <a:rPr lang="en-US" sz="1600" dirty="0" smtClean="0"/>
              <a:t>Follow hallway and take </a:t>
            </a:r>
            <a:r>
              <a:rPr lang="en-US" sz="1600" b="1" dirty="0" smtClean="0"/>
              <a:t>first left</a:t>
            </a:r>
            <a:r>
              <a:rPr lang="en-US" sz="1600" dirty="0" smtClean="0"/>
              <a:t>, you will notice this </a:t>
            </a:r>
            <a:r>
              <a:rPr lang="en-US" sz="1600" b="1" dirty="0" smtClean="0"/>
              <a:t>hallway is carpeted</a:t>
            </a:r>
          </a:p>
          <a:p>
            <a:r>
              <a:rPr lang="en-US" sz="1600" dirty="0" smtClean="0"/>
              <a:t>Continue straight down carpeted hallway until you see </a:t>
            </a:r>
            <a:r>
              <a:rPr lang="en-US" sz="1600" b="1" dirty="0" smtClean="0"/>
              <a:t>conference room 2191/2190 </a:t>
            </a:r>
            <a:r>
              <a:rPr lang="en-US" sz="1600" dirty="0" smtClean="0"/>
              <a:t>on the left. There are two doors and numbers, but it is one large room.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68851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UPMC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Ferrelli, Juliet G</dc:creator>
  <cp:lastModifiedBy>Lmorris</cp:lastModifiedBy>
  <cp:revision>6</cp:revision>
  <dcterms:created xsi:type="dcterms:W3CDTF">2015-12-17T16:36:00Z</dcterms:created>
  <dcterms:modified xsi:type="dcterms:W3CDTF">2016-01-18T22:37:23Z</dcterms:modified>
</cp:coreProperties>
</file>